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D9EB9-35B6-4A73-AE9C-CF6FB51E285C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1CD2F-A7DD-4048-AD1B-6DEEDD9174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 flipH="1">
            <a:off x="1321001" y="4949829"/>
            <a:ext cx="5487248" cy="233392"/>
          </a:xfrm>
          <a:prstGeom prst="rect">
            <a:avLst/>
          </a:prstGeom>
          <a:solidFill>
            <a:srgbClr val="A5A5A5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 rot="5400000" flipH="1">
            <a:off x="-2232781" y="3830150"/>
            <a:ext cx="5620001" cy="202434"/>
          </a:xfrm>
          <a:prstGeom prst="rect">
            <a:avLst/>
          </a:prstGeom>
          <a:solidFill>
            <a:srgbClr val="A5A5A5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 rot="5400000">
            <a:off x="3957448" y="3078372"/>
            <a:ext cx="293318" cy="5507818"/>
          </a:xfrm>
          <a:prstGeom prst="rect">
            <a:avLst/>
          </a:prstGeom>
          <a:solidFill>
            <a:srgbClr val="A5A5A5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 rot="5400000" flipH="1">
            <a:off x="-811476" y="3054911"/>
            <a:ext cx="4080124" cy="184832"/>
          </a:xfrm>
          <a:prstGeom prst="rect">
            <a:avLst/>
          </a:prstGeom>
          <a:solidFill>
            <a:srgbClr val="A5A5A5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Фигура, имеющая форму буквы L 18"/>
          <p:cNvSpPr/>
          <p:nvPr/>
        </p:nvSpPr>
        <p:spPr>
          <a:xfrm>
            <a:off x="3539580" y="3706182"/>
            <a:ext cx="1285884" cy="694631"/>
          </a:xfrm>
          <a:prstGeom prst="corner">
            <a:avLst>
              <a:gd name="adj1" fmla="val 50000"/>
              <a:gd name="adj2" fmla="val 39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462171" y="4051401"/>
            <a:ext cx="365486" cy="600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541050" y="2826743"/>
            <a:ext cx="27924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350198" y="5569176"/>
            <a:ext cx="5436380" cy="45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 flipV="1">
            <a:off x="1500909" y="5268013"/>
            <a:ext cx="5206395" cy="91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 flipH="1" flipV="1">
            <a:off x="-1333324" y="3617061"/>
            <a:ext cx="46434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796804" y="1331399"/>
            <a:ext cx="30160" cy="46238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2512636" y="2394610"/>
            <a:ext cx="720804" cy="22352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Пришкольный сад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386783" y="6292458"/>
            <a:ext cx="428628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687419" y="6292458"/>
            <a:ext cx="428628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utoShape 2" descr="https://arhivurokov.ru/kopilka/up/html/2017/03/15/k_58c9527a275ff/400622_2.jpeg"/>
          <p:cNvSpPr>
            <a:spLocks noChangeAspect="1" noChangeArrowheads="1"/>
          </p:cNvSpPr>
          <p:nvPr/>
        </p:nvSpPr>
        <p:spPr bwMode="auto">
          <a:xfrm>
            <a:off x="531168" y="156774"/>
            <a:ext cx="6345088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arhivurokov.ru/kopilka/up/html/2017/03/15/k_58c9527a275ff/400622_2.jpeg"/>
          <p:cNvSpPr>
            <a:spLocks noChangeAspect="1" noChangeArrowheads="1"/>
          </p:cNvSpPr>
          <p:nvPr/>
        </p:nvSpPr>
        <p:spPr bwMode="auto">
          <a:xfrm>
            <a:off x="307975" y="28979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 flipH="1">
            <a:off x="6143635" y="6282934"/>
            <a:ext cx="428629" cy="2238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Picture 3" descr="C:\Users\Comp\Desktop\5221_html_71868171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647010" y="5282816"/>
            <a:ext cx="428626" cy="292894"/>
          </a:xfrm>
          <a:prstGeom prst="rect">
            <a:avLst/>
          </a:prstGeom>
          <a:noFill/>
        </p:spPr>
      </p:pic>
      <p:sp>
        <p:nvSpPr>
          <p:cNvPr id="78" name="Rectangle 3"/>
          <p:cNvSpPr>
            <a:spLocks noChangeArrowheads="1"/>
          </p:cNvSpPr>
          <p:nvPr/>
        </p:nvSpPr>
        <p:spPr bwMode="auto">
          <a:xfrm>
            <a:off x="1123181" y="5685622"/>
            <a:ext cx="220044" cy="1055745"/>
          </a:xfrm>
          <a:prstGeom prst="rect">
            <a:avLst/>
          </a:prstGeom>
          <a:solidFill>
            <a:srgbClr val="A5A5A5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0" name="Picture 4" descr="C:\Users\Comp\Desktop\57ad5911d5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357686" y="5357826"/>
            <a:ext cx="428628" cy="142876"/>
          </a:xfrm>
          <a:prstGeom prst="rect">
            <a:avLst/>
          </a:prstGeom>
          <a:noFill/>
        </p:spPr>
      </p:pic>
      <p:pic>
        <p:nvPicPr>
          <p:cNvPr id="83" name="Picture 4" descr="C:\Users\Comp\Desktop\57ad5911d5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005188" y="5372076"/>
            <a:ext cx="428628" cy="142876"/>
          </a:xfrm>
          <a:prstGeom prst="rect">
            <a:avLst/>
          </a:prstGeom>
          <a:noFill/>
        </p:spPr>
      </p:pic>
      <p:sp>
        <p:nvSpPr>
          <p:cNvPr id="88" name="TextBox 87"/>
          <p:cNvSpPr txBox="1"/>
          <p:nvPr/>
        </p:nvSpPr>
        <p:spPr>
          <a:xfrm>
            <a:off x="699709" y="2359912"/>
            <a:ext cx="369332" cy="150019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трасса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301194" y="5307815"/>
            <a:ext cx="2143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Ул.Л.Рахматуллина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023407" y="3182941"/>
            <a:ext cx="2201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ограждение территории школы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215206" y="3748959"/>
            <a:ext cx="1749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   Направление движения транспорта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7150931" y="4286256"/>
            <a:ext cx="357190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TextBox 99"/>
          <p:cNvSpPr txBox="1"/>
          <p:nvPr/>
        </p:nvSpPr>
        <p:spPr>
          <a:xfrm>
            <a:off x="7508121" y="4253150"/>
            <a:ext cx="1571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Здание школы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4" name="Прямая соединительная линия 103"/>
          <p:cNvCxnSpPr/>
          <p:nvPr/>
        </p:nvCxnSpPr>
        <p:spPr>
          <a:xfrm rot="10800000">
            <a:off x="4609679" y="4695515"/>
            <a:ext cx="214314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072330" y="3857628"/>
            <a:ext cx="2222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1" name="Picture 2" descr="C:\Users\Comp\Desktop\7233881d166938b703a39e38fdf6acc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085184"/>
            <a:ext cx="138905" cy="138905"/>
          </a:xfrm>
          <a:prstGeom prst="rect">
            <a:avLst/>
          </a:prstGeom>
          <a:noFill/>
        </p:spPr>
      </p:pic>
      <p:pic>
        <p:nvPicPr>
          <p:cNvPr id="12" name="Picture 2" descr="C:\Users\user\Desktop\2.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5470" y="4979058"/>
            <a:ext cx="192168" cy="16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3512044" y="2866688"/>
            <a:ext cx="338554" cy="184281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sz="1000" dirty="0" smtClean="0"/>
              <a:t>МБОУ «</a:t>
            </a:r>
            <a:r>
              <a:rPr lang="ru-RU" sz="1000" dirty="0" err="1" smtClean="0"/>
              <a:t>Альметьевская</a:t>
            </a:r>
            <a:r>
              <a:rPr lang="ru-RU" sz="1000" dirty="0" smtClean="0"/>
              <a:t> ООШ»</a:t>
            </a:r>
            <a:endParaRPr lang="ru-RU" sz="1000" dirty="0"/>
          </a:p>
        </p:txBody>
      </p:sp>
      <p:sp>
        <p:nvSpPr>
          <p:cNvPr id="94" name="Прямоугольник 93"/>
          <p:cNvSpPr/>
          <p:nvPr/>
        </p:nvSpPr>
        <p:spPr>
          <a:xfrm flipH="1">
            <a:off x="7164288" y="4581128"/>
            <a:ext cx="360040" cy="2238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Прямоугольник 135"/>
          <p:cNvSpPr/>
          <p:nvPr/>
        </p:nvSpPr>
        <p:spPr>
          <a:xfrm>
            <a:off x="7164288" y="4941168"/>
            <a:ext cx="360040" cy="21203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Прямоугольник 136"/>
          <p:cNvSpPr/>
          <p:nvPr/>
        </p:nvSpPr>
        <p:spPr>
          <a:xfrm>
            <a:off x="7164288" y="5301208"/>
            <a:ext cx="360040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Прямоугольник 137"/>
          <p:cNvSpPr/>
          <p:nvPr/>
        </p:nvSpPr>
        <p:spPr>
          <a:xfrm>
            <a:off x="7164288" y="5589240"/>
            <a:ext cx="360040" cy="1440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7668344" y="4581128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Жилые дома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614352" y="4846214"/>
            <a:ext cx="1062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Пришкольный сад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668344" y="5229200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Проезжая часть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596336" y="5517232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Тротуар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7" name="Picture 4" descr="C:\Users\Comp\Desktop\57ad5911d5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0094" y="3140144"/>
            <a:ext cx="581966" cy="73458"/>
          </a:xfrm>
          <a:prstGeom prst="rect">
            <a:avLst/>
          </a:prstGeom>
          <a:noFill/>
        </p:spPr>
      </p:pic>
      <p:sp>
        <p:nvSpPr>
          <p:cNvPr id="148" name="TextBox 147"/>
          <p:cNvSpPr txBox="1"/>
          <p:nvPr/>
        </p:nvSpPr>
        <p:spPr>
          <a:xfrm>
            <a:off x="7459547" y="3063966"/>
            <a:ext cx="183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Искусственная неровность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9" name="Picture 2" descr="C:\Users\Comp\Desktop\415930_15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2741789"/>
            <a:ext cx="150286" cy="150286"/>
          </a:xfrm>
          <a:prstGeom prst="rect">
            <a:avLst/>
          </a:prstGeom>
          <a:noFill/>
        </p:spPr>
      </p:pic>
      <p:pic>
        <p:nvPicPr>
          <p:cNvPr id="150" name="Picture 2" descr="C:\Users\Comp\Desktop\7233881d166938b703a39e38fdf6acc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1373" y="2741789"/>
            <a:ext cx="153916" cy="153916"/>
          </a:xfrm>
          <a:prstGeom prst="rect">
            <a:avLst/>
          </a:prstGeom>
          <a:noFill/>
        </p:spPr>
      </p:pic>
      <p:sp>
        <p:nvSpPr>
          <p:cNvPr id="152" name="TextBox 151"/>
          <p:cNvSpPr txBox="1"/>
          <p:nvPr/>
        </p:nvSpPr>
        <p:spPr>
          <a:xfrm>
            <a:off x="7348917" y="2673729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Дорожные знаки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6876256" y="332656"/>
            <a:ext cx="2267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Утверждаю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Директор школы            </a:t>
            </a:r>
          </a:p>
          <a:p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                             Р.Х. Садиков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1427" y="309174"/>
            <a:ext cx="6492355" cy="2769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План-схема безопасного маршрута движения детей (учеников) в (из) ОУ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0" name="Прямая со стрелкой 119"/>
          <p:cNvCxnSpPr/>
          <p:nvPr/>
        </p:nvCxnSpPr>
        <p:spPr>
          <a:xfrm>
            <a:off x="4942641" y="3969458"/>
            <a:ext cx="3707" cy="490902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Прямая со стрелкой 1047"/>
          <p:cNvCxnSpPr/>
          <p:nvPr/>
        </p:nvCxnSpPr>
        <p:spPr>
          <a:xfrm flipH="1">
            <a:off x="2638535" y="5772103"/>
            <a:ext cx="1647272" cy="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0" name="Прямая со стрелкой 1049"/>
          <p:cNvCxnSpPr>
            <a:stCxn id="61" idx="1"/>
            <a:endCxn id="61" idx="3"/>
          </p:cNvCxnSpPr>
          <p:nvPr/>
        </p:nvCxnSpPr>
        <p:spPr>
          <a:xfrm>
            <a:off x="4861323" y="5214950"/>
            <a:ext cx="0" cy="428626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Прямая со стрелкой 1051"/>
          <p:cNvCxnSpPr/>
          <p:nvPr/>
        </p:nvCxnSpPr>
        <p:spPr>
          <a:xfrm>
            <a:off x="5067237" y="5877272"/>
            <a:ext cx="1076398" cy="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/>
          <p:nvPr/>
        </p:nvCxnSpPr>
        <p:spPr>
          <a:xfrm>
            <a:off x="6948264" y="2564904"/>
            <a:ext cx="466500" cy="684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7414764" y="2488400"/>
            <a:ext cx="1664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детей из ОУ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69" name="Прямая со стрелкой 1068"/>
          <p:cNvCxnSpPr/>
          <p:nvPr/>
        </p:nvCxnSpPr>
        <p:spPr>
          <a:xfrm flipH="1">
            <a:off x="5148064" y="4985248"/>
            <a:ext cx="57606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8" name="Прямая со стрелкой 1077"/>
          <p:cNvCxnSpPr/>
          <p:nvPr/>
        </p:nvCxnSpPr>
        <p:spPr>
          <a:xfrm>
            <a:off x="3563888" y="5877272"/>
            <a:ext cx="934312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Прямая со стрелкой 1079"/>
          <p:cNvCxnSpPr/>
          <p:nvPr/>
        </p:nvCxnSpPr>
        <p:spPr>
          <a:xfrm flipH="1">
            <a:off x="5308235" y="5766068"/>
            <a:ext cx="864096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4" name="Прямая со стрелкой 1083"/>
          <p:cNvCxnSpPr/>
          <p:nvPr/>
        </p:nvCxnSpPr>
        <p:spPr>
          <a:xfrm>
            <a:off x="6948264" y="2327782"/>
            <a:ext cx="400653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5" name="TextBox 1084"/>
          <p:cNvSpPr txBox="1"/>
          <p:nvPr/>
        </p:nvSpPr>
        <p:spPr>
          <a:xfrm>
            <a:off x="7459547" y="2214554"/>
            <a:ext cx="1504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детей в ОУ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6" name="Picture 4" descr="C:\Users\user\Desktop\f1d36959cf5f6679589243ceecaf6b8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1963" y="5655196"/>
            <a:ext cx="173675" cy="17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88" name="Прямая соединительная линия 187"/>
          <p:cNvCxnSpPr/>
          <p:nvPr/>
        </p:nvCxnSpPr>
        <p:spPr>
          <a:xfrm>
            <a:off x="2484629" y="2305944"/>
            <a:ext cx="0" cy="23871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/>
          <p:cNvCxnSpPr/>
          <p:nvPr/>
        </p:nvCxnSpPr>
        <p:spPr>
          <a:xfrm flipV="1">
            <a:off x="2492481" y="4714488"/>
            <a:ext cx="3896949" cy="3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Прямая соединительная линия 191"/>
          <p:cNvCxnSpPr/>
          <p:nvPr/>
        </p:nvCxnSpPr>
        <p:spPr>
          <a:xfrm>
            <a:off x="2492481" y="2314182"/>
            <a:ext cx="38674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Прямая соединительная линия 193"/>
          <p:cNvCxnSpPr/>
          <p:nvPr/>
        </p:nvCxnSpPr>
        <p:spPr>
          <a:xfrm>
            <a:off x="6372225" y="2324100"/>
            <a:ext cx="2937" cy="23903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" descr="C:\Documents and Settings\Admin.MICROSOF-73A452\Рабочий стол\039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4016" y="2060944"/>
            <a:ext cx="298550" cy="100934"/>
          </a:xfrm>
          <a:prstGeom prst="rect">
            <a:avLst/>
          </a:prstGeom>
          <a:noFill/>
        </p:spPr>
      </p:pic>
      <p:sp>
        <p:nvSpPr>
          <p:cNvPr id="208" name="TextBox 207"/>
          <p:cNvSpPr txBox="1"/>
          <p:nvPr/>
        </p:nvSpPr>
        <p:spPr>
          <a:xfrm>
            <a:off x="7348917" y="1967122"/>
            <a:ext cx="1543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Главный вход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C:\Documents and Settings\Admin.MICROSOF-73A452\Рабочий стол\037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54534" y="1699596"/>
            <a:ext cx="288032" cy="144762"/>
          </a:xfrm>
          <a:prstGeom prst="rect">
            <a:avLst/>
          </a:prstGeom>
          <a:noFill/>
        </p:spPr>
      </p:pic>
      <p:sp>
        <p:nvSpPr>
          <p:cNvPr id="211" name="TextBox 210"/>
          <p:cNvSpPr txBox="1"/>
          <p:nvPr/>
        </p:nvSpPr>
        <p:spPr>
          <a:xfrm>
            <a:off x="7321625" y="1618916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Запасный выход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1" name="Прямая со стрелкой 230"/>
          <p:cNvCxnSpPr/>
          <p:nvPr/>
        </p:nvCxnSpPr>
        <p:spPr>
          <a:xfrm flipV="1">
            <a:off x="4861323" y="4077072"/>
            <a:ext cx="0" cy="4646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4" descr="C:\Users\user\Desktop\f1d36959cf5f6679589243ceecaf6b8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2899" y="5030258"/>
            <a:ext cx="173675" cy="17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6" name="Picture 2" descr="D:\User\Desktop\zn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0521" y="5668268"/>
            <a:ext cx="144017" cy="15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7" name="Picture 2" descr="D:\User\Desktop\zn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2258" y="5069650"/>
            <a:ext cx="144017" cy="15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User\Desktop\bcbde359b2d189eceeb312d91dab9c6d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8600" y="5045838"/>
            <a:ext cx="161632" cy="16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9" name="Picture 3" descr="D:\User\Desktop\bcbde359b2d189eceeb312d91dab9c6d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0674" y="5685622"/>
            <a:ext cx="143144" cy="14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6" name="Picture 4" descr="D:\User\Desktop\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2481" y="5677610"/>
            <a:ext cx="162089" cy="16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8" name="Picture 4" descr="D:\User\Desktop\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3073" y="5071965"/>
            <a:ext cx="162089" cy="16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5" descr="D:\User\Desktop\2-200x200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4582" y="5001183"/>
            <a:ext cx="266341" cy="26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5" descr="D:\User\Desktop\2-200x200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7845" y="5659932"/>
            <a:ext cx="217340" cy="21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6" descr="D:\User\Desktop\245665335_w640_h640_5.19.1_zf_kopia1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3232" y="5056419"/>
            <a:ext cx="176529" cy="18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6" descr="D:\User\Desktop\245665335_w640_h640_5.19.1_zf_kopia1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8463" y="5658069"/>
            <a:ext cx="163995" cy="16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4" name="Picture 7" descr="D:\User\Desktop\hello_html_m41e8b358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4191" y="5038808"/>
            <a:ext cx="186457" cy="18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7" descr="D:\User\Desktop\hello_html_m41e8b358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6369" y="5659651"/>
            <a:ext cx="186457" cy="18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8" name="Picture 7" descr="D:\User\Desktop\hello_html_m41e8b358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3800" y="5046771"/>
            <a:ext cx="186457" cy="18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0" name="Picture 7" descr="D:\User\Desktop\hello_html_m41e8b358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8837" y="5667445"/>
            <a:ext cx="186457" cy="18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2" name="Прямоугольник 221"/>
          <p:cNvSpPr/>
          <p:nvPr/>
        </p:nvSpPr>
        <p:spPr>
          <a:xfrm>
            <a:off x="3837646" y="2822697"/>
            <a:ext cx="815281" cy="289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4182522" y="3482490"/>
            <a:ext cx="7963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4960616" y="3478322"/>
            <a:ext cx="16800" cy="1452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4234323" y="3616552"/>
            <a:ext cx="612896" cy="1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4838261" y="4003798"/>
            <a:ext cx="8323" cy="927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2" name="Picture 8" descr="C:\Documents and Settings\Admin.MICROSOF-73A452\Рабочий стол\037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79977" y="2956166"/>
            <a:ext cx="288032" cy="144762"/>
          </a:xfrm>
          <a:prstGeom prst="rect">
            <a:avLst/>
          </a:prstGeom>
          <a:noFill/>
        </p:spPr>
      </p:pic>
      <p:pic>
        <p:nvPicPr>
          <p:cNvPr id="234" name="Picture 3" descr="C:\Documents and Settings\Admin.MICROSOF-73A452\Рабочий стол\039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9342" y="3495713"/>
            <a:ext cx="298550" cy="100934"/>
          </a:xfrm>
          <a:prstGeom prst="rect">
            <a:avLst/>
          </a:prstGeom>
          <a:noFill/>
        </p:spPr>
      </p:pic>
      <p:pic>
        <p:nvPicPr>
          <p:cNvPr id="235" name="Picture 3" descr="C:\Documents and Settings\Admin.MICROSOF-73A452\Рабочий стол\039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8510" y="3918991"/>
            <a:ext cx="298550" cy="100934"/>
          </a:xfrm>
          <a:prstGeom prst="rect">
            <a:avLst/>
          </a:prstGeom>
          <a:noFill/>
        </p:spPr>
      </p:pic>
      <p:cxnSp>
        <p:nvCxnSpPr>
          <p:cNvPr id="115" name="Прямая соединительная линия 114"/>
          <p:cNvCxnSpPr/>
          <p:nvPr/>
        </p:nvCxnSpPr>
        <p:spPr>
          <a:xfrm flipV="1">
            <a:off x="4718377" y="4006132"/>
            <a:ext cx="128842" cy="13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4830640" y="3617199"/>
            <a:ext cx="16579" cy="272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 flipH="1" flipV="1">
            <a:off x="4731348" y="3889446"/>
            <a:ext cx="115871" cy="4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Прямая со стрелкой 235"/>
          <p:cNvCxnSpPr/>
          <p:nvPr/>
        </p:nvCxnSpPr>
        <p:spPr>
          <a:xfrm>
            <a:off x="5755918" y="5043764"/>
            <a:ext cx="1076398" cy="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flipH="1" flipV="1">
            <a:off x="4908301" y="5225195"/>
            <a:ext cx="7015" cy="53344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6214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63</Words>
  <Application>Microsoft Office PowerPoint</Application>
  <PresentationFormat>Экран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лили</cp:lastModifiedBy>
  <cp:revision>66</cp:revision>
  <cp:lastPrinted>2018-01-30T05:45:37Z</cp:lastPrinted>
  <dcterms:created xsi:type="dcterms:W3CDTF">2018-01-22T07:00:57Z</dcterms:created>
  <dcterms:modified xsi:type="dcterms:W3CDTF">2021-03-21T23:47:02Z</dcterms:modified>
</cp:coreProperties>
</file>